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7F6ADE-4200-4D82-A55F-E8A381511670}" type="doc">
      <dgm:prSet loTypeId="urn:microsoft.com/office/officeart/2005/8/layout/process4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43A57FE-6A27-410E-851B-B801010A2DD0}">
      <dgm:prSet/>
      <dgm:spPr/>
      <dgm:t>
        <a:bodyPr/>
        <a:lstStyle/>
        <a:p>
          <a:r>
            <a:rPr lang="nb-NO"/>
            <a:t>Dette skal vi få til</a:t>
          </a:r>
          <a:endParaRPr lang="en-US"/>
        </a:p>
      </dgm:t>
    </dgm:pt>
    <dgm:pt modelId="{9D0FEABE-35E9-44FD-96DC-2604BADC973A}" type="parTrans" cxnId="{60373F6A-1C90-484C-8D5B-EA50AD54FA21}">
      <dgm:prSet/>
      <dgm:spPr/>
      <dgm:t>
        <a:bodyPr/>
        <a:lstStyle/>
        <a:p>
          <a:endParaRPr lang="en-US"/>
        </a:p>
      </dgm:t>
    </dgm:pt>
    <dgm:pt modelId="{118C5117-15D8-4627-AC6A-DDD5ECF143FF}" type="sibTrans" cxnId="{60373F6A-1C90-484C-8D5B-EA50AD54FA21}">
      <dgm:prSet/>
      <dgm:spPr/>
      <dgm:t>
        <a:bodyPr/>
        <a:lstStyle/>
        <a:p>
          <a:endParaRPr lang="en-US"/>
        </a:p>
      </dgm:t>
    </dgm:pt>
    <dgm:pt modelId="{F513BC83-32B2-4C5B-AB2B-FB52282EAB37}">
      <dgm:prSet/>
      <dgm:spPr/>
      <dgm:t>
        <a:bodyPr/>
        <a:lstStyle/>
        <a:p>
          <a:r>
            <a:rPr lang="nb-NO"/>
            <a:t>Dette er rammene</a:t>
          </a:r>
          <a:endParaRPr lang="en-US"/>
        </a:p>
      </dgm:t>
    </dgm:pt>
    <dgm:pt modelId="{E7485922-88B7-4A12-BEDD-E4B3EF712E77}" type="parTrans" cxnId="{BA0C029C-6B19-4C16-8870-2D87F4584E52}">
      <dgm:prSet/>
      <dgm:spPr/>
      <dgm:t>
        <a:bodyPr/>
        <a:lstStyle/>
        <a:p>
          <a:endParaRPr lang="en-US"/>
        </a:p>
      </dgm:t>
    </dgm:pt>
    <dgm:pt modelId="{217B5CC1-CD9D-42A3-A28D-0D33DF7BB5FC}" type="sibTrans" cxnId="{BA0C029C-6B19-4C16-8870-2D87F4584E52}">
      <dgm:prSet/>
      <dgm:spPr/>
      <dgm:t>
        <a:bodyPr/>
        <a:lstStyle/>
        <a:p>
          <a:endParaRPr lang="en-US"/>
        </a:p>
      </dgm:t>
    </dgm:pt>
    <dgm:pt modelId="{9A84EC6D-0F51-45C1-A2D8-287DFFBF2F95}">
      <dgm:prSet/>
      <dgm:spPr/>
      <dgm:t>
        <a:bodyPr/>
        <a:lstStyle/>
        <a:p>
          <a:r>
            <a:rPr lang="nb-NO"/>
            <a:t>Dette er til diskusjon</a:t>
          </a:r>
          <a:endParaRPr lang="en-US"/>
        </a:p>
      </dgm:t>
    </dgm:pt>
    <dgm:pt modelId="{2B6DB8B8-EB08-4DBA-A10D-B2BABDD4FCD8}" type="parTrans" cxnId="{8643F6EA-DD81-4D52-9C16-059AD0C75964}">
      <dgm:prSet/>
      <dgm:spPr/>
      <dgm:t>
        <a:bodyPr/>
        <a:lstStyle/>
        <a:p>
          <a:endParaRPr lang="en-US"/>
        </a:p>
      </dgm:t>
    </dgm:pt>
    <dgm:pt modelId="{8035F169-2B13-46CD-9C59-6703039C1037}" type="sibTrans" cxnId="{8643F6EA-DD81-4D52-9C16-059AD0C75964}">
      <dgm:prSet/>
      <dgm:spPr/>
      <dgm:t>
        <a:bodyPr/>
        <a:lstStyle/>
        <a:p>
          <a:endParaRPr lang="en-US"/>
        </a:p>
      </dgm:t>
    </dgm:pt>
    <dgm:pt modelId="{DAC8ACA7-B987-4110-8942-5CA3A26B9AA9}">
      <dgm:prSet/>
      <dgm:spPr/>
      <dgm:t>
        <a:bodyPr/>
        <a:lstStyle/>
        <a:p>
          <a:r>
            <a:rPr lang="nb-NO"/>
            <a:t>Dette er ikke til diskusjon</a:t>
          </a:r>
          <a:endParaRPr lang="en-US"/>
        </a:p>
      </dgm:t>
    </dgm:pt>
    <dgm:pt modelId="{4967AAC4-EBBF-4C91-9267-272E7817344E}" type="parTrans" cxnId="{B503D01B-95FF-4703-BFAF-A2CDA9E966F4}">
      <dgm:prSet/>
      <dgm:spPr/>
      <dgm:t>
        <a:bodyPr/>
        <a:lstStyle/>
        <a:p>
          <a:endParaRPr lang="en-US"/>
        </a:p>
      </dgm:t>
    </dgm:pt>
    <dgm:pt modelId="{B3720A2A-2DF8-4410-B209-22FBC10FFFF3}" type="sibTrans" cxnId="{B503D01B-95FF-4703-BFAF-A2CDA9E966F4}">
      <dgm:prSet/>
      <dgm:spPr/>
      <dgm:t>
        <a:bodyPr/>
        <a:lstStyle/>
        <a:p>
          <a:endParaRPr lang="en-US"/>
        </a:p>
      </dgm:t>
    </dgm:pt>
    <dgm:pt modelId="{E95F5B27-0177-3A49-8B91-9615A6EAB7F6}" type="pres">
      <dgm:prSet presAssocID="{187F6ADE-4200-4D82-A55F-E8A381511670}" presName="Name0" presStyleCnt="0">
        <dgm:presLayoutVars>
          <dgm:dir/>
          <dgm:animLvl val="lvl"/>
          <dgm:resizeHandles val="exact"/>
        </dgm:presLayoutVars>
      </dgm:prSet>
      <dgm:spPr/>
    </dgm:pt>
    <dgm:pt modelId="{9492FAFE-B492-684B-8BB1-74EC6B7DEDF9}" type="pres">
      <dgm:prSet presAssocID="{F513BC83-32B2-4C5B-AB2B-FB52282EAB37}" presName="boxAndChildren" presStyleCnt="0"/>
      <dgm:spPr/>
    </dgm:pt>
    <dgm:pt modelId="{C93683A8-617A-5947-BF5D-51F1ED18A66E}" type="pres">
      <dgm:prSet presAssocID="{F513BC83-32B2-4C5B-AB2B-FB52282EAB37}" presName="parentTextBox" presStyleLbl="node1" presStyleIdx="0" presStyleCnt="2"/>
      <dgm:spPr/>
    </dgm:pt>
    <dgm:pt modelId="{906DABDB-D7BD-424F-B26E-79E3F9C4696A}" type="pres">
      <dgm:prSet presAssocID="{F513BC83-32B2-4C5B-AB2B-FB52282EAB37}" presName="entireBox" presStyleLbl="node1" presStyleIdx="0" presStyleCnt="2"/>
      <dgm:spPr/>
    </dgm:pt>
    <dgm:pt modelId="{0D6ED9BD-8986-0C4D-B824-B0DD3E9AAE5F}" type="pres">
      <dgm:prSet presAssocID="{F513BC83-32B2-4C5B-AB2B-FB52282EAB37}" presName="descendantBox" presStyleCnt="0"/>
      <dgm:spPr/>
    </dgm:pt>
    <dgm:pt modelId="{12D7268B-C512-A844-A8B9-D9CC601E5A43}" type="pres">
      <dgm:prSet presAssocID="{9A84EC6D-0F51-45C1-A2D8-287DFFBF2F95}" presName="childTextBox" presStyleLbl="fgAccFollowNode1" presStyleIdx="0" presStyleCnt="2">
        <dgm:presLayoutVars>
          <dgm:bulletEnabled val="1"/>
        </dgm:presLayoutVars>
      </dgm:prSet>
      <dgm:spPr/>
    </dgm:pt>
    <dgm:pt modelId="{3949A8D7-B4B4-9649-B5D3-35231B274381}" type="pres">
      <dgm:prSet presAssocID="{DAC8ACA7-B987-4110-8942-5CA3A26B9AA9}" presName="childTextBox" presStyleLbl="fgAccFollowNode1" presStyleIdx="1" presStyleCnt="2">
        <dgm:presLayoutVars>
          <dgm:bulletEnabled val="1"/>
        </dgm:presLayoutVars>
      </dgm:prSet>
      <dgm:spPr/>
    </dgm:pt>
    <dgm:pt modelId="{CBBB9AE9-9168-E644-B4A5-10312427AB9F}" type="pres">
      <dgm:prSet presAssocID="{118C5117-15D8-4627-AC6A-DDD5ECF143FF}" presName="sp" presStyleCnt="0"/>
      <dgm:spPr/>
    </dgm:pt>
    <dgm:pt modelId="{B646DFF2-5851-854A-B0F9-19F54F1ECA6F}" type="pres">
      <dgm:prSet presAssocID="{343A57FE-6A27-410E-851B-B801010A2DD0}" presName="arrowAndChildren" presStyleCnt="0"/>
      <dgm:spPr/>
    </dgm:pt>
    <dgm:pt modelId="{FD272281-7BF7-ED4F-A0CF-96E6B0B9D25B}" type="pres">
      <dgm:prSet presAssocID="{343A57FE-6A27-410E-851B-B801010A2DD0}" presName="parentTextArrow" presStyleLbl="node1" presStyleIdx="1" presStyleCnt="2"/>
      <dgm:spPr/>
    </dgm:pt>
  </dgm:ptLst>
  <dgm:cxnLst>
    <dgm:cxn modelId="{B503D01B-95FF-4703-BFAF-A2CDA9E966F4}" srcId="{F513BC83-32B2-4C5B-AB2B-FB52282EAB37}" destId="{DAC8ACA7-B987-4110-8942-5CA3A26B9AA9}" srcOrd="1" destOrd="0" parTransId="{4967AAC4-EBBF-4C91-9267-272E7817344E}" sibTransId="{B3720A2A-2DF8-4410-B209-22FBC10FFFF3}"/>
    <dgm:cxn modelId="{A28D1325-41AE-0A4D-B229-72ED6F73195B}" type="presOf" srcId="{9A84EC6D-0F51-45C1-A2D8-287DFFBF2F95}" destId="{12D7268B-C512-A844-A8B9-D9CC601E5A43}" srcOrd="0" destOrd="0" presId="urn:microsoft.com/office/officeart/2005/8/layout/process4"/>
    <dgm:cxn modelId="{B0892136-AF23-BE46-BA80-575C42D5E709}" type="presOf" srcId="{343A57FE-6A27-410E-851B-B801010A2DD0}" destId="{FD272281-7BF7-ED4F-A0CF-96E6B0B9D25B}" srcOrd="0" destOrd="0" presId="urn:microsoft.com/office/officeart/2005/8/layout/process4"/>
    <dgm:cxn modelId="{DADC7767-C361-7547-80B3-4E25790EA830}" type="presOf" srcId="{DAC8ACA7-B987-4110-8942-5CA3A26B9AA9}" destId="{3949A8D7-B4B4-9649-B5D3-35231B274381}" srcOrd="0" destOrd="0" presId="urn:microsoft.com/office/officeart/2005/8/layout/process4"/>
    <dgm:cxn modelId="{60373F6A-1C90-484C-8D5B-EA50AD54FA21}" srcId="{187F6ADE-4200-4D82-A55F-E8A381511670}" destId="{343A57FE-6A27-410E-851B-B801010A2DD0}" srcOrd="0" destOrd="0" parTransId="{9D0FEABE-35E9-44FD-96DC-2604BADC973A}" sibTransId="{118C5117-15D8-4627-AC6A-DDD5ECF143FF}"/>
    <dgm:cxn modelId="{2C3F7D8D-6BBD-FA48-B7FC-7C99A9D7A8E3}" type="presOf" srcId="{F513BC83-32B2-4C5B-AB2B-FB52282EAB37}" destId="{906DABDB-D7BD-424F-B26E-79E3F9C4696A}" srcOrd="1" destOrd="0" presId="urn:microsoft.com/office/officeart/2005/8/layout/process4"/>
    <dgm:cxn modelId="{BA0C029C-6B19-4C16-8870-2D87F4584E52}" srcId="{187F6ADE-4200-4D82-A55F-E8A381511670}" destId="{F513BC83-32B2-4C5B-AB2B-FB52282EAB37}" srcOrd="1" destOrd="0" parTransId="{E7485922-88B7-4A12-BEDD-E4B3EF712E77}" sibTransId="{217B5CC1-CD9D-42A3-A28D-0D33DF7BB5FC}"/>
    <dgm:cxn modelId="{183F30A0-C2B1-6F41-B88E-8AA385A63B04}" type="presOf" srcId="{F513BC83-32B2-4C5B-AB2B-FB52282EAB37}" destId="{C93683A8-617A-5947-BF5D-51F1ED18A66E}" srcOrd="0" destOrd="0" presId="urn:microsoft.com/office/officeart/2005/8/layout/process4"/>
    <dgm:cxn modelId="{8643F6EA-DD81-4D52-9C16-059AD0C75964}" srcId="{F513BC83-32B2-4C5B-AB2B-FB52282EAB37}" destId="{9A84EC6D-0F51-45C1-A2D8-287DFFBF2F95}" srcOrd="0" destOrd="0" parTransId="{2B6DB8B8-EB08-4DBA-A10D-B2BABDD4FCD8}" sibTransId="{8035F169-2B13-46CD-9C59-6703039C1037}"/>
    <dgm:cxn modelId="{7DB047FF-7D25-2346-BDBA-33122C6448AD}" type="presOf" srcId="{187F6ADE-4200-4D82-A55F-E8A381511670}" destId="{E95F5B27-0177-3A49-8B91-9615A6EAB7F6}" srcOrd="0" destOrd="0" presId="urn:microsoft.com/office/officeart/2005/8/layout/process4"/>
    <dgm:cxn modelId="{6B41A862-3B25-5B4C-A31E-54E64C195082}" type="presParOf" srcId="{E95F5B27-0177-3A49-8B91-9615A6EAB7F6}" destId="{9492FAFE-B492-684B-8BB1-74EC6B7DEDF9}" srcOrd="0" destOrd="0" presId="urn:microsoft.com/office/officeart/2005/8/layout/process4"/>
    <dgm:cxn modelId="{955DC90E-D9CD-164A-8CCA-5A6DAAD6D55E}" type="presParOf" srcId="{9492FAFE-B492-684B-8BB1-74EC6B7DEDF9}" destId="{C93683A8-617A-5947-BF5D-51F1ED18A66E}" srcOrd="0" destOrd="0" presId="urn:microsoft.com/office/officeart/2005/8/layout/process4"/>
    <dgm:cxn modelId="{4FFC454C-3C89-EE4D-B379-51F2822689F6}" type="presParOf" srcId="{9492FAFE-B492-684B-8BB1-74EC6B7DEDF9}" destId="{906DABDB-D7BD-424F-B26E-79E3F9C4696A}" srcOrd="1" destOrd="0" presId="urn:microsoft.com/office/officeart/2005/8/layout/process4"/>
    <dgm:cxn modelId="{04DF6BD3-9DBE-C846-9C6D-B0FBD425408A}" type="presParOf" srcId="{9492FAFE-B492-684B-8BB1-74EC6B7DEDF9}" destId="{0D6ED9BD-8986-0C4D-B824-B0DD3E9AAE5F}" srcOrd="2" destOrd="0" presId="urn:microsoft.com/office/officeart/2005/8/layout/process4"/>
    <dgm:cxn modelId="{F89AC689-01FF-5146-AF45-9F6A8DF112BF}" type="presParOf" srcId="{0D6ED9BD-8986-0C4D-B824-B0DD3E9AAE5F}" destId="{12D7268B-C512-A844-A8B9-D9CC601E5A43}" srcOrd="0" destOrd="0" presId="urn:microsoft.com/office/officeart/2005/8/layout/process4"/>
    <dgm:cxn modelId="{2BB34287-A912-EE4D-B1D8-2F9F26B2C18E}" type="presParOf" srcId="{0D6ED9BD-8986-0C4D-B824-B0DD3E9AAE5F}" destId="{3949A8D7-B4B4-9649-B5D3-35231B274381}" srcOrd="1" destOrd="0" presId="urn:microsoft.com/office/officeart/2005/8/layout/process4"/>
    <dgm:cxn modelId="{AFDD8922-E64E-194B-B28C-567F08E87DF9}" type="presParOf" srcId="{E95F5B27-0177-3A49-8B91-9615A6EAB7F6}" destId="{CBBB9AE9-9168-E644-B4A5-10312427AB9F}" srcOrd="1" destOrd="0" presId="urn:microsoft.com/office/officeart/2005/8/layout/process4"/>
    <dgm:cxn modelId="{B1B8483F-5F4E-BA46-9423-4CB45CF862CE}" type="presParOf" srcId="{E95F5B27-0177-3A49-8B91-9615A6EAB7F6}" destId="{B646DFF2-5851-854A-B0F9-19F54F1ECA6F}" srcOrd="2" destOrd="0" presId="urn:microsoft.com/office/officeart/2005/8/layout/process4"/>
    <dgm:cxn modelId="{627E0DBD-D8BB-8D48-8E90-2C9109684E2B}" type="presParOf" srcId="{B646DFF2-5851-854A-B0F9-19F54F1ECA6F}" destId="{FD272281-7BF7-ED4F-A0CF-96E6B0B9D25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A6AACA-F513-42C8-818B-6C893F29CE5C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585C8E6-9CBF-48AF-8988-64074BC9D8A4}">
      <dgm:prSet/>
      <dgm:spPr/>
      <dgm:t>
        <a:bodyPr/>
        <a:lstStyle/>
        <a:p>
          <a:r>
            <a:rPr lang="nb-NO"/>
            <a:t>IGP (Individuell, gruppe, plenum)</a:t>
          </a:r>
          <a:endParaRPr lang="en-US"/>
        </a:p>
      </dgm:t>
    </dgm:pt>
    <dgm:pt modelId="{28714909-C277-4F6B-A385-565C720444C2}" type="parTrans" cxnId="{EDF1976D-FF0E-4999-888E-3F530EAAECA3}">
      <dgm:prSet/>
      <dgm:spPr/>
      <dgm:t>
        <a:bodyPr/>
        <a:lstStyle/>
        <a:p>
          <a:endParaRPr lang="en-US"/>
        </a:p>
      </dgm:t>
    </dgm:pt>
    <dgm:pt modelId="{C35096B7-245E-41E6-851C-FC07408E7CC2}" type="sibTrans" cxnId="{EDF1976D-FF0E-4999-888E-3F530EAAECA3}">
      <dgm:prSet/>
      <dgm:spPr/>
      <dgm:t>
        <a:bodyPr/>
        <a:lstStyle/>
        <a:p>
          <a:endParaRPr lang="en-US"/>
        </a:p>
      </dgm:t>
    </dgm:pt>
    <dgm:pt modelId="{E99764C8-016A-4246-BF95-31C5ED1CE4B1}">
      <dgm:prSet/>
      <dgm:spPr/>
      <dgm:t>
        <a:bodyPr/>
        <a:lstStyle/>
        <a:p>
          <a:r>
            <a:rPr lang="nb-NO"/>
            <a:t>Skrive seg skarpe (individuelt)</a:t>
          </a:r>
          <a:endParaRPr lang="en-US"/>
        </a:p>
      </dgm:t>
    </dgm:pt>
    <dgm:pt modelId="{02872163-512A-4461-AB51-48147B6ACED4}" type="parTrans" cxnId="{01D1181B-0FB4-46FD-9CF4-42DB9A663CE2}">
      <dgm:prSet/>
      <dgm:spPr/>
      <dgm:t>
        <a:bodyPr/>
        <a:lstStyle/>
        <a:p>
          <a:endParaRPr lang="en-US"/>
        </a:p>
      </dgm:t>
    </dgm:pt>
    <dgm:pt modelId="{2027F958-A351-4A5A-8175-DF5383968EAC}" type="sibTrans" cxnId="{01D1181B-0FB4-46FD-9CF4-42DB9A663CE2}">
      <dgm:prSet/>
      <dgm:spPr/>
      <dgm:t>
        <a:bodyPr/>
        <a:lstStyle/>
        <a:p>
          <a:endParaRPr lang="en-US"/>
        </a:p>
      </dgm:t>
    </dgm:pt>
    <dgm:pt modelId="{CC9A78AE-84C9-4C5F-BDF3-34ADDD30BE90}">
      <dgm:prSet/>
      <dgm:spPr/>
      <dgm:t>
        <a:bodyPr/>
        <a:lstStyle/>
        <a:p>
          <a:r>
            <a:rPr lang="nb-NO"/>
            <a:t>Pair and share</a:t>
          </a:r>
          <a:endParaRPr lang="en-US"/>
        </a:p>
      </dgm:t>
    </dgm:pt>
    <dgm:pt modelId="{A5BF8EA6-AB9A-42CB-AA1E-4069C84A2436}" type="parTrans" cxnId="{9E5CBF24-61F3-45E0-A9A7-85D4B0E92B64}">
      <dgm:prSet/>
      <dgm:spPr/>
      <dgm:t>
        <a:bodyPr/>
        <a:lstStyle/>
        <a:p>
          <a:endParaRPr lang="en-US"/>
        </a:p>
      </dgm:t>
    </dgm:pt>
    <dgm:pt modelId="{AD648BC1-54C3-4227-BF14-55AACAEAF036}" type="sibTrans" cxnId="{9E5CBF24-61F3-45E0-A9A7-85D4B0E92B64}">
      <dgm:prSet/>
      <dgm:spPr/>
      <dgm:t>
        <a:bodyPr/>
        <a:lstStyle/>
        <a:p>
          <a:endParaRPr lang="en-US"/>
        </a:p>
      </dgm:t>
    </dgm:pt>
    <dgm:pt modelId="{CBE7A9DC-5040-4116-A321-3EF77FD9B80E}">
      <dgm:prSet/>
      <dgm:spPr/>
      <dgm:t>
        <a:bodyPr/>
        <a:lstStyle/>
        <a:p>
          <a:r>
            <a:rPr lang="nb-NO"/>
            <a:t>Etc.</a:t>
          </a:r>
          <a:endParaRPr lang="en-US"/>
        </a:p>
      </dgm:t>
    </dgm:pt>
    <dgm:pt modelId="{88B35902-C3E4-4754-969B-FC65A81B3AEA}" type="parTrans" cxnId="{ACC6C1F8-EC45-4497-9B86-E38791BDBB01}">
      <dgm:prSet/>
      <dgm:spPr/>
      <dgm:t>
        <a:bodyPr/>
        <a:lstStyle/>
        <a:p>
          <a:endParaRPr lang="en-US"/>
        </a:p>
      </dgm:t>
    </dgm:pt>
    <dgm:pt modelId="{15794584-C522-4B66-B713-6FD9D332041C}" type="sibTrans" cxnId="{ACC6C1F8-EC45-4497-9B86-E38791BDBB01}">
      <dgm:prSet/>
      <dgm:spPr/>
      <dgm:t>
        <a:bodyPr/>
        <a:lstStyle/>
        <a:p>
          <a:endParaRPr lang="en-US"/>
        </a:p>
      </dgm:t>
    </dgm:pt>
    <dgm:pt modelId="{FD6A1CB6-E273-4FC0-BB70-E0E335777F55}">
      <dgm:prSet/>
      <dgm:spPr/>
      <dgm:t>
        <a:bodyPr/>
        <a:lstStyle/>
        <a:p>
          <a:r>
            <a:rPr lang="nb-NO"/>
            <a:t>(Pause før neste skritt)</a:t>
          </a:r>
          <a:endParaRPr lang="en-US"/>
        </a:p>
      </dgm:t>
    </dgm:pt>
    <dgm:pt modelId="{E2D84AB5-8377-4A1E-8B33-F1ACF7EB0E93}" type="parTrans" cxnId="{588691DC-BA43-4D18-B3EE-2A1AA63CB92C}">
      <dgm:prSet/>
      <dgm:spPr/>
      <dgm:t>
        <a:bodyPr/>
        <a:lstStyle/>
        <a:p>
          <a:endParaRPr lang="en-US"/>
        </a:p>
      </dgm:t>
    </dgm:pt>
    <dgm:pt modelId="{995A3EE4-EDBF-4BF1-8D20-67B863761861}" type="sibTrans" cxnId="{588691DC-BA43-4D18-B3EE-2A1AA63CB92C}">
      <dgm:prSet/>
      <dgm:spPr/>
      <dgm:t>
        <a:bodyPr/>
        <a:lstStyle/>
        <a:p>
          <a:endParaRPr lang="en-US"/>
        </a:p>
      </dgm:t>
    </dgm:pt>
    <dgm:pt modelId="{103518B5-3818-1D4D-B63D-40AF3398F0B2}" type="pres">
      <dgm:prSet presAssocID="{FBA6AACA-F513-42C8-818B-6C893F29CE5C}" presName="Name0" presStyleCnt="0">
        <dgm:presLayoutVars>
          <dgm:dir/>
          <dgm:animLvl val="lvl"/>
          <dgm:resizeHandles val="exact"/>
        </dgm:presLayoutVars>
      </dgm:prSet>
      <dgm:spPr/>
    </dgm:pt>
    <dgm:pt modelId="{9045F5E2-D953-3A43-BBD6-2CD46C62E48A}" type="pres">
      <dgm:prSet presAssocID="{8585C8E6-9CBF-48AF-8988-64074BC9D8A4}" presName="linNode" presStyleCnt="0"/>
      <dgm:spPr/>
    </dgm:pt>
    <dgm:pt modelId="{56BEC555-3A9F-3244-9900-69F421774DCB}" type="pres">
      <dgm:prSet presAssocID="{8585C8E6-9CBF-48AF-8988-64074BC9D8A4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B748A5CF-2805-4341-9364-865C8A05298C}" type="pres">
      <dgm:prSet presAssocID="{C35096B7-245E-41E6-851C-FC07408E7CC2}" presName="sp" presStyleCnt="0"/>
      <dgm:spPr/>
    </dgm:pt>
    <dgm:pt modelId="{328966F6-2BBE-6E4B-8D6A-4A27569B9679}" type="pres">
      <dgm:prSet presAssocID="{E99764C8-016A-4246-BF95-31C5ED1CE4B1}" presName="linNode" presStyleCnt="0"/>
      <dgm:spPr/>
    </dgm:pt>
    <dgm:pt modelId="{9FF98F54-2043-BF49-B48B-4D486F76DB5B}" type="pres">
      <dgm:prSet presAssocID="{E99764C8-016A-4246-BF95-31C5ED1CE4B1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B2B1596E-F113-0948-981E-D45FE44AB55A}" type="pres">
      <dgm:prSet presAssocID="{2027F958-A351-4A5A-8175-DF5383968EAC}" presName="sp" presStyleCnt="0"/>
      <dgm:spPr/>
    </dgm:pt>
    <dgm:pt modelId="{51ED4E45-1024-BF44-92AD-52C7EBC1EE22}" type="pres">
      <dgm:prSet presAssocID="{CC9A78AE-84C9-4C5F-BDF3-34ADDD30BE90}" presName="linNode" presStyleCnt="0"/>
      <dgm:spPr/>
    </dgm:pt>
    <dgm:pt modelId="{694AC455-B58F-E14D-A4A5-D69B202A1C44}" type="pres">
      <dgm:prSet presAssocID="{CC9A78AE-84C9-4C5F-BDF3-34ADDD30BE90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36C08F88-4992-1F4A-B91A-B69A8A355686}" type="pres">
      <dgm:prSet presAssocID="{AD648BC1-54C3-4227-BF14-55AACAEAF036}" presName="sp" presStyleCnt="0"/>
      <dgm:spPr/>
    </dgm:pt>
    <dgm:pt modelId="{E2FF946D-3751-4A47-B784-EB186A29A2BA}" type="pres">
      <dgm:prSet presAssocID="{CBE7A9DC-5040-4116-A321-3EF77FD9B80E}" presName="linNode" presStyleCnt="0"/>
      <dgm:spPr/>
    </dgm:pt>
    <dgm:pt modelId="{B151CF6C-FA9A-1542-BAB0-9021DC70CC97}" type="pres">
      <dgm:prSet presAssocID="{CBE7A9DC-5040-4116-A321-3EF77FD9B80E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D1014011-26F8-0E40-A62D-8C1903D79227}" type="pres">
      <dgm:prSet presAssocID="{15794584-C522-4B66-B713-6FD9D332041C}" presName="sp" presStyleCnt="0"/>
      <dgm:spPr/>
    </dgm:pt>
    <dgm:pt modelId="{060975D3-7AA6-0A42-817C-7675C3AC7989}" type="pres">
      <dgm:prSet presAssocID="{FD6A1CB6-E273-4FC0-BB70-E0E335777F55}" presName="linNode" presStyleCnt="0"/>
      <dgm:spPr/>
    </dgm:pt>
    <dgm:pt modelId="{3FDBF98A-A273-1942-9B20-0B61E174C3A9}" type="pres">
      <dgm:prSet presAssocID="{FD6A1CB6-E273-4FC0-BB70-E0E335777F55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01D1181B-0FB4-46FD-9CF4-42DB9A663CE2}" srcId="{FBA6AACA-F513-42C8-818B-6C893F29CE5C}" destId="{E99764C8-016A-4246-BF95-31C5ED1CE4B1}" srcOrd="1" destOrd="0" parTransId="{02872163-512A-4461-AB51-48147B6ACED4}" sibTransId="{2027F958-A351-4A5A-8175-DF5383968EAC}"/>
    <dgm:cxn modelId="{9253541D-89C6-1542-AEFE-047F0DDC8941}" type="presOf" srcId="{E99764C8-016A-4246-BF95-31C5ED1CE4B1}" destId="{9FF98F54-2043-BF49-B48B-4D486F76DB5B}" srcOrd="0" destOrd="0" presId="urn:microsoft.com/office/officeart/2005/8/layout/vList5"/>
    <dgm:cxn modelId="{9E5CBF24-61F3-45E0-A9A7-85D4B0E92B64}" srcId="{FBA6AACA-F513-42C8-818B-6C893F29CE5C}" destId="{CC9A78AE-84C9-4C5F-BDF3-34ADDD30BE90}" srcOrd="2" destOrd="0" parTransId="{A5BF8EA6-AB9A-42CB-AA1E-4069C84A2436}" sibTransId="{AD648BC1-54C3-4227-BF14-55AACAEAF036}"/>
    <dgm:cxn modelId="{FD05922E-F470-5744-B9AF-E33D4CB53F3F}" type="presOf" srcId="{FD6A1CB6-E273-4FC0-BB70-E0E335777F55}" destId="{3FDBF98A-A273-1942-9B20-0B61E174C3A9}" srcOrd="0" destOrd="0" presId="urn:microsoft.com/office/officeart/2005/8/layout/vList5"/>
    <dgm:cxn modelId="{EDF1976D-FF0E-4999-888E-3F530EAAECA3}" srcId="{FBA6AACA-F513-42C8-818B-6C893F29CE5C}" destId="{8585C8E6-9CBF-48AF-8988-64074BC9D8A4}" srcOrd="0" destOrd="0" parTransId="{28714909-C277-4F6B-A385-565C720444C2}" sibTransId="{C35096B7-245E-41E6-851C-FC07408E7CC2}"/>
    <dgm:cxn modelId="{90FEC286-CFBF-304E-B294-F2C2AFE550E3}" type="presOf" srcId="{CC9A78AE-84C9-4C5F-BDF3-34ADDD30BE90}" destId="{694AC455-B58F-E14D-A4A5-D69B202A1C44}" srcOrd="0" destOrd="0" presId="urn:microsoft.com/office/officeart/2005/8/layout/vList5"/>
    <dgm:cxn modelId="{BBA67AAF-3D10-C345-B989-BF168F01AFCE}" type="presOf" srcId="{FBA6AACA-F513-42C8-818B-6C893F29CE5C}" destId="{103518B5-3818-1D4D-B63D-40AF3398F0B2}" srcOrd="0" destOrd="0" presId="urn:microsoft.com/office/officeart/2005/8/layout/vList5"/>
    <dgm:cxn modelId="{C4D553C8-2F8A-EE40-AB3F-2A70E973BB25}" type="presOf" srcId="{CBE7A9DC-5040-4116-A321-3EF77FD9B80E}" destId="{B151CF6C-FA9A-1542-BAB0-9021DC70CC97}" srcOrd="0" destOrd="0" presId="urn:microsoft.com/office/officeart/2005/8/layout/vList5"/>
    <dgm:cxn modelId="{D8940ACB-5A99-4F4F-8E5D-8AC528B34CCA}" type="presOf" srcId="{8585C8E6-9CBF-48AF-8988-64074BC9D8A4}" destId="{56BEC555-3A9F-3244-9900-69F421774DCB}" srcOrd="0" destOrd="0" presId="urn:microsoft.com/office/officeart/2005/8/layout/vList5"/>
    <dgm:cxn modelId="{588691DC-BA43-4D18-B3EE-2A1AA63CB92C}" srcId="{FBA6AACA-F513-42C8-818B-6C893F29CE5C}" destId="{FD6A1CB6-E273-4FC0-BB70-E0E335777F55}" srcOrd="4" destOrd="0" parTransId="{E2D84AB5-8377-4A1E-8B33-F1ACF7EB0E93}" sibTransId="{995A3EE4-EDBF-4BF1-8D20-67B863761861}"/>
    <dgm:cxn modelId="{ACC6C1F8-EC45-4497-9B86-E38791BDBB01}" srcId="{FBA6AACA-F513-42C8-818B-6C893F29CE5C}" destId="{CBE7A9DC-5040-4116-A321-3EF77FD9B80E}" srcOrd="3" destOrd="0" parTransId="{88B35902-C3E4-4754-969B-FC65A81B3AEA}" sibTransId="{15794584-C522-4B66-B713-6FD9D332041C}"/>
    <dgm:cxn modelId="{04A4A58D-9A2F-8A45-A83A-54CB05E5C6AE}" type="presParOf" srcId="{103518B5-3818-1D4D-B63D-40AF3398F0B2}" destId="{9045F5E2-D953-3A43-BBD6-2CD46C62E48A}" srcOrd="0" destOrd="0" presId="urn:microsoft.com/office/officeart/2005/8/layout/vList5"/>
    <dgm:cxn modelId="{136CD78C-C486-504D-A7DB-F9485B94DF5E}" type="presParOf" srcId="{9045F5E2-D953-3A43-BBD6-2CD46C62E48A}" destId="{56BEC555-3A9F-3244-9900-69F421774DCB}" srcOrd="0" destOrd="0" presId="urn:microsoft.com/office/officeart/2005/8/layout/vList5"/>
    <dgm:cxn modelId="{9181DA35-6483-9749-8E80-B1E5238C5866}" type="presParOf" srcId="{103518B5-3818-1D4D-B63D-40AF3398F0B2}" destId="{B748A5CF-2805-4341-9364-865C8A05298C}" srcOrd="1" destOrd="0" presId="urn:microsoft.com/office/officeart/2005/8/layout/vList5"/>
    <dgm:cxn modelId="{73ACAC9D-0C64-744C-BE65-15DCBD73ECF6}" type="presParOf" srcId="{103518B5-3818-1D4D-B63D-40AF3398F0B2}" destId="{328966F6-2BBE-6E4B-8D6A-4A27569B9679}" srcOrd="2" destOrd="0" presId="urn:microsoft.com/office/officeart/2005/8/layout/vList5"/>
    <dgm:cxn modelId="{95F14275-1890-264E-87D3-87BEA6ACAA4D}" type="presParOf" srcId="{328966F6-2BBE-6E4B-8D6A-4A27569B9679}" destId="{9FF98F54-2043-BF49-B48B-4D486F76DB5B}" srcOrd="0" destOrd="0" presId="urn:microsoft.com/office/officeart/2005/8/layout/vList5"/>
    <dgm:cxn modelId="{16938503-591B-2848-A2EC-1412F26454B7}" type="presParOf" srcId="{103518B5-3818-1D4D-B63D-40AF3398F0B2}" destId="{B2B1596E-F113-0948-981E-D45FE44AB55A}" srcOrd="3" destOrd="0" presId="urn:microsoft.com/office/officeart/2005/8/layout/vList5"/>
    <dgm:cxn modelId="{B7729F97-D1E9-124D-90ED-B4FC86F5D29D}" type="presParOf" srcId="{103518B5-3818-1D4D-B63D-40AF3398F0B2}" destId="{51ED4E45-1024-BF44-92AD-52C7EBC1EE22}" srcOrd="4" destOrd="0" presId="urn:microsoft.com/office/officeart/2005/8/layout/vList5"/>
    <dgm:cxn modelId="{AB15A9C2-3FB0-3348-B24C-F86244165411}" type="presParOf" srcId="{51ED4E45-1024-BF44-92AD-52C7EBC1EE22}" destId="{694AC455-B58F-E14D-A4A5-D69B202A1C44}" srcOrd="0" destOrd="0" presId="urn:microsoft.com/office/officeart/2005/8/layout/vList5"/>
    <dgm:cxn modelId="{DEE198B5-83C0-BD42-A7D6-654EAF2EB061}" type="presParOf" srcId="{103518B5-3818-1D4D-B63D-40AF3398F0B2}" destId="{36C08F88-4992-1F4A-B91A-B69A8A355686}" srcOrd="5" destOrd="0" presId="urn:microsoft.com/office/officeart/2005/8/layout/vList5"/>
    <dgm:cxn modelId="{860FCEAD-67D7-1F4E-80BA-398F8BCD4D6C}" type="presParOf" srcId="{103518B5-3818-1D4D-B63D-40AF3398F0B2}" destId="{E2FF946D-3751-4A47-B784-EB186A29A2BA}" srcOrd="6" destOrd="0" presId="urn:microsoft.com/office/officeart/2005/8/layout/vList5"/>
    <dgm:cxn modelId="{A35A683B-0FC8-6D4E-87DC-7C46666B76A2}" type="presParOf" srcId="{E2FF946D-3751-4A47-B784-EB186A29A2BA}" destId="{B151CF6C-FA9A-1542-BAB0-9021DC70CC97}" srcOrd="0" destOrd="0" presId="urn:microsoft.com/office/officeart/2005/8/layout/vList5"/>
    <dgm:cxn modelId="{8DCF3570-8358-3040-8EF0-78790C23EA13}" type="presParOf" srcId="{103518B5-3818-1D4D-B63D-40AF3398F0B2}" destId="{D1014011-26F8-0E40-A62D-8C1903D79227}" srcOrd="7" destOrd="0" presId="urn:microsoft.com/office/officeart/2005/8/layout/vList5"/>
    <dgm:cxn modelId="{987E92B7-56CA-6846-A59F-2D4657001901}" type="presParOf" srcId="{103518B5-3818-1D4D-B63D-40AF3398F0B2}" destId="{060975D3-7AA6-0A42-817C-7675C3AC7989}" srcOrd="8" destOrd="0" presId="urn:microsoft.com/office/officeart/2005/8/layout/vList5"/>
    <dgm:cxn modelId="{324F35B0-AB3C-C342-956E-8EF521526377}" type="presParOf" srcId="{060975D3-7AA6-0A42-817C-7675C3AC7989}" destId="{3FDBF98A-A273-1942-9B20-0B61E174C3A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808C01-B4E5-47DA-B570-C15FB66E782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A8A74E7-FA73-4083-A33C-F3D7A876B587}">
      <dgm:prSet/>
      <dgm:spPr/>
      <dgm:t>
        <a:bodyPr/>
        <a:lstStyle/>
        <a:p>
          <a:r>
            <a:rPr lang="nb-NO"/>
            <a:t>Forklare hvilke løsninger man går for, og begrunne dem. </a:t>
          </a:r>
          <a:endParaRPr lang="en-US"/>
        </a:p>
      </dgm:t>
    </dgm:pt>
    <dgm:pt modelId="{8C80409C-0F00-49B9-9D6D-BA42E4497656}" type="parTrans" cxnId="{DEC76B06-E9F3-481F-B163-D25355EEF220}">
      <dgm:prSet/>
      <dgm:spPr/>
      <dgm:t>
        <a:bodyPr/>
        <a:lstStyle/>
        <a:p>
          <a:endParaRPr lang="en-US"/>
        </a:p>
      </dgm:t>
    </dgm:pt>
    <dgm:pt modelId="{2E280CB7-B444-4D58-992C-FDF338521E7B}" type="sibTrans" cxnId="{DEC76B06-E9F3-481F-B163-D25355EEF220}">
      <dgm:prSet/>
      <dgm:spPr/>
      <dgm:t>
        <a:bodyPr/>
        <a:lstStyle/>
        <a:p>
          <a:endParaRPr lang="en-US"/>
        </a:p>
      </dgm:t>
    </dgm:pt>
    <dgm:pt modelId="{24B69C58-2F11-464E-BD05-D8DF18CE6394}">
      <dgm:prSet/>
      <dgm:spPr/>
      <dgm:t>
        <a:bodyPr/>
        <a:lstStyle/>
        <a:p>
          <a:r>
            <a:rPr lang="nb-NO"/>
            <a:t>Være gjennomsiktig</a:t>
          </a:r>
          <a:endParaRPr lang="en-US"/>
        </a:p>
      </dgm:t>
    </dgm:pt>
    <dgm:pt modelId="{8A8CB5DF-0DDF-4E3A-A6B1-CFE0DE7DEA8F}" type="parTrans" cxnId="{7CA037B2-6CC4-49E1-9E83-3E3284F50190}">
      <dgm:prSet/>
      <dgm:spPr/>
      <dgm:t>
        <a:bodyPr/>
        <a:lstStyle/>
        <a:p>
          <a:endParaRPr lang="en-US"/>
        </a:p>
      </dgm:t>
    </dgm:pt>
    <dgm:pt modelId="{8058FDDF-01B6-44E7-8C8B-6E2857A52DBA}" type="sibTrans" cxnId="{7CA037B2-6CC4-49E1-9E83-3E3284F50190}">
      <dgm:prSet/>
      <dgm:spPr/>
      <dgm:t>
        <a:bodyPr/>
        <a:lstStyle/>
        <a:p>
          <a:endParaRPr lang="en-US"/>
        </a:p>
      </dgm:t>
    </dgm:pt>
    <dgm:pt modelId="{7B316D49-F3F7-407D-BCE9-FC2276601FA0}">
      <dgm:prSet/>
      <dgm:spPr/>
      <dgm:t>
        <a:bodyPr/>
        <a:lstStyle/>
        <a:p>
          <a:r>
            <a:rPr lang="nb-NO"/>
            <a:t>Være tro mot formålet - hvorfor man velger løsningen</a:t>
          </a:r>
          <a:endParaRPr lang="en-US"/>
        </a:p>
      </dgm:t>
    </dgm:pt>
    <dgm:pt modelId="{2A8DD651-FB90-496B-9807-73829D74AA2C}" type="parTrans" cxnId="{B5AEA8A0-9C95-4927-8880-B7F2638D751F}">
      <dgm:prSet/>
      <dgm:spPr/>
      <dgm:t>
        <a:bodyPr/>
        <a:lstStyle/>
        <a:p>
          <a:endParaRPr lang="en-US"/>
        </a:p>
      </dgm:t>
    </dgm:pt>
    <dgm:pt modelId="{181EA26C-826C-491F-97DF-6D619F2EA94F}" type="sibTrans" cxnId="{B5AEA8A0-9C95-4927-8880-B7F2638D751F}">
      <dgm:prSet/>
      <dgm:spPr/>
      <dgm:t>
        <a:bodyPr/>
        <a:lstStyle/>
        <a:p>
          <a:endParaRPr lang="en-US"/>
        </a:p>
      </dgm:t>
    </dgm:pt>
    <dgm:pt modelId="{8A4D9585-74E0-4BB2-8D5F-EEBD04A263B2}">
      <dgm:prSet/>
      <dgm:spPr/>
      <dgm:t>
        <a:bodyPr/>
        <a:lstStyle/>
        <a:p>
          <a:r>
            <a:rPr lang="nb-NO"/>
            <a:t>Viktig fase for å beholde tilliten</a:t>
          </a:r>
          <a:endParaRPr lang="en-US"/>
        </a:p>
      </dgm:t>
    </dgm:pt>
    <dgm:pt modelId="{F6E0419A-74EB-4271-8E3B-783FD72FF595}" type="parTrans" cxnId="{9439FB46-B015-465A-AC01-47680D8714FF}">
      <dgm:prSet/>
      <dgm:spPr/>
      <dgm:t>
        <a:bodyPr/>
        <a:lstStyle/>
        <a:p>
          <a:endParaRPr lang="en-US"/>
        </a:p>
      </dgm:t>
    </dgm:pt>
    <dgm:pt modelId="{EC143662-35C3-43E8-81E5-476209FA4931}" type="sibTrans" cxnId="{9439FB46-B015-465A-AC01-47680D8714FF}">
      <dgm:prSet/>
      <dgm:spPr/>
      <dgm:t>
        <a:bodyPr/>
        <a:lstStyle/>
        <a:p>
          <a:endParaRPr lang="en-US"/>
        </a:p>
      </dgm:t>
    </dgm:pt>
    <dgm:pt modelId="{A2A10ED3-2CB3-BF45-AABF-614311CD3E71}" type="pres">
      <dgm:prSet presAssocID="{53808C01-B4E5-47DA-B570-C15FB66E782B}" presName="vert0" presStyleCnt="0">
        <dgm:presLayoutVars>
          <dgm:dir/>
          <dgm:animOne val="branch"/>
          <dgm:animLvl val="lvl"/>
        </dgm:presLayoutVars>
      </dgm:prSet>
      <dgm:spPr/>
    </dgm:pt>
    <dgm:pt modelId="{56F867EC-BE03-F248-B0F3-59F8D1557A23}" type="pres">
      <dgm:prSet presAssocID="{FA8A74E7-FA73-4083-A33C-F3D7A876B587}" presName="thickLine" presStyleLbl="alignNode1" presStyleIdx="0" presStyleCnt="4"/>
      <dgm:spPr/>
    </dgm:pt>
    <dgm:pt modelId="{93DAA81D-D330-F04F-BBF1-19A71C94728D}" type="pres">
      <dgm:prSet presAssocID="{FA8A74E7-FA73-4083-A33C-F3D7A876B587}" presName="horz1" presStyleCnt="0"/>
      <dgm:spPr/>
    </dgm:pt>
    <dgm:pt modelId="{211D8BF6-8FB8-BA4D-8ED2-84C6B3684AE6}" type="pres">
      <dgm:prSet presAssocID="{FA8A74E7-FA73-4083-A33C-F3D7A876B587}" presName="tx1" presStyleLbl="revTx" presStyleIdx="0" presStyleCnt="4"/>
      <dgm:spPr/>
    </dgm:pt>
    <dgm:pt modelId="{85780143-101D-9C46-8C75-8CC4D56A7A80}" type="pres">
      <dgm:prSet presAssocID="{FA8A74E7-FA73-4083-A33C-F3D7A876B587}" presName="vert1" presStyleCnt="0"/>
      <dgm:spPr/>
    </dgm:pt>
    <dgm:pt modelId="{71ADDCDC-C231-9F47-9F01-854F97566600}" type="pres">
      <dgm:prSet presAssocID="{24B69C58-2F11-464E-BD05-D8DF18CE6394}" presName="thickLine" presStyleLbl="alignNode1" presStyleIdx="1" presStyleCnt="4"/>
      <dgm:spPr/>
    </dgm:pt>
    <dgm:pt modelId="{E370917C-9265-6243-8B54-970D557C6D4E}" type="pres">
      <dgm:prSet presAssocID="{24B69C58-2F11-464E-BD05-D8DF18CE6394}" presName="horz1" presStyleCnt="0"/>
      <dgm:spPr/>
    </dgm:pt>
    <dgm:pt modelId="{D6CD21DA-0DDE-0848-B4C9-BACF5DDC952E}" type="pres">
      <dgm:prSet presAssocID="{24B69C58-2F11-464E-BD05-D8DF18CE6394}" presName="tx1" presStyleLbl="revTx" presStyleIdx="1" presStyleCnt="4"/>
      <dgm:spPr/>
    </dgm:pt>
    <dgm:pt modelId="{C9627CFC-C5EE-9D43-9057-A286304A0C87}" type="pres">
      <dgm:prSet presAssocID="{24B69C58-2F11-464E-BD05-D8DF18CE6394}" presName="vert1" presStyleCnt="0"/>
      <dgm:spPr/>
    </dgm:pt>
    <dgm:pt modelId="{A953B6B5-DAFE-DE4C-BA4A-009B3962EA80}" type="pres">
      <dgm:prSet presAssocID="{7B316D49-F3F7-407D-BCE9-FC2276601FA0}" presName="thickLine" presStyleLbl="alignNode1" presStyleIdx="2" presStyleCnt="4"/>
      <dgm:spPr/>
    </dgm:pt>
    <dgm:pt modelId="{983AE6DE-9121-054D-A49E-6D093E97B33E}" type="pres">
      <dgm:prSet presAssocID="{7B316D49-F3F7-407D-BCE9-FC2276601FA0}" presName="horz1" presStyleCnt="0"/>
      <dgm:spPr/>
    </dgm:pt>
    <dgm:pt modelId="{A3D82DFA-0C16-034C-A5C3-5CE85B616F2E}" type="pres">
      <dgm:prSet presAssocID="{7B316D49-F3F7-407D-BCE9-FC2276601FA0}" presName="tx1" presStyleLbl="revTx" presStyleIdx="2" presStyleCnt="4"/>
      <dgm:spPr/>
    </dgm:pt>
    <dgm:pt modelId="{456727DB-D2DD-D742-B132-BD0E82ED654F}" type="pres">
      <dgm:prSet presAssocID="{7B316D49-F3F7-407D-BCE9-FC2276601FA0}" presName="vert1" presStyleCnt="0"/>
      <dgm:spPr/>
    </dgm:pt>
    <dgm:pt modelId="{DC5073EE-38F7-3D42-BE96-F8F8465ABA5B}" type="pres">
      <dgm:prSet presAssocID="{8A4D9585-74E0-4BB2-8D5F-EEBD04A263B2}" presName="thickLine" presStyleLbl="alignNode1" presStyleIdx="3" presStyleCnt="4"/>
      <dgm:spPr/>
    </dgm:pt>
    <dgm:pt modelId="{A2AEEE30-A682-AB4B-806B-C49575F2544C}" type="pres">
      <dgm:prSet presAssocID="{8A4D9585-74E0-4BB2-8D5F-EEBD04A263B2}" presName="horz1" presStyleCnt="0"/>
      <dgm:spPr/>
    </dgm:pt>
    <dgm:pt modelId="{8C5BD7EA-8894-164F-8BE4-F8E78B7A015E}" type="pres">
      <dgm:prSet presAssocID="{8A4D9585-74E0-4BB2-8D5F-EEBD04A263B2}" presName="tx1" presStyleLbl="revTx" presStyleIdx="3" presStyleCnt="4"/>
      <dgm:spPr/>
    </dgm:pt>
    <dgm:pt modelId="{2EF20489-8BE6-9640-ADD2-33ED9EB861EC}" type="pres">
      <dgm:prSet presAssocID="{8A4D9585-74E0-4BB2-8D5F-EEBD04A263B2}" presName="vert1" presStyleCnt="0"/>
      <dgm:spPr/>
    </dgm:pt>
  </dgm:ptLst>
  <dgm:cxnLst>
    <dgm:cxn modelId="{DEC76B06-E9F3-481F-B163-D25355EEF220}" srcId="{53808C01-B4E5-47DA-B570-C15FB66E782B}" destId="{FA8A74E7-FA73-4083-A33C-F3D7A876B587}" srcOrd="0" destOrd="0" parTransId="{8C80409C-0F00-49B9-9D6D-BA42E4497656}" sibTransId="{2E280CB7-B444-4D58-992C-FDF338521E7B}"/>
    <dgm:cxn modelId="{C7790820-82BB-584E-BD0A-EAF0FD48C642}" type="presOf" srcId="{FA8A74E7-FA73-4083-A33C-F3D7A876B587}" destId="{211D8BF6-8FB8-BA4D-8ED2-84C6B3684AE6}" srcOrd="0" destOrd="0" presId="urn:microsoft.com/office/officeart/2008/layout/LinedList"/>
    <dgm:cxn modelId="{7F6B2F26-A75B-574F-8B3C-CD9379DDE907}" type="presOf" srcId="{53808C01-B4E5-47DA-B570-C15FB66E782B}" destId="{A2A10ED3-2CB3-BF45-AABF-614311CD3E71}" srcOrd="0" destOrd="0" presId="urn:microsoft.com/office/officeart/2008/layout/LinedList"/>
    <dgm:cxn modelId="{9439FB46-B015-465A-AC01-47680D8714FF}" srcId="{53808C01-B4E5-47DA-B570-C15FB66E782B}" destId="{8A4D9585-74E0-4BB2-8D5F-EEBD04A263B2}" srcOrd="3" destOrd="0" parTransId="{F6E0419A-74EB-4271-8E3B-783FD72FF595}" sibTransId="{EC143662-35C3-43E8-81E5-476209FA4931}"/>
    <dgm:cxn modelId="{6F438152-4371-754E-9B24-80110C8A56B7}" type="presOf" srcId="{7B316D49-F3F7-407D-BCE9-FC2276601FA0}" destId="{A3D82DFA-0C16-034C-A5C3-5CE85B616F2E}" srcOrd="0" destOrd="0" presId="urn:microsoft.com/office/officeart/2008/layout/LinedList"/>
    <dgm:cxn modelId="{20CD1272-81D7-DC4B-B63B-D443A9F2006B}" type="presOf" srcId="{24B69C58-2F11-464E-BD05-D8DF18CE6394}" destId="{D6CD21DA-0DDE-0848-B4C9-BACF5DDC952E}" srcOrd="0" destOrd="0" presId="urn:microsoft.com/office/officeart/2008/layout/LinedList"/>
    <dgm:cxn modelId="{DCB7FC9C-5E36-AC40-961D-3A03C3E10EEC}" type="presOf" srcId="{8A4D9585-74E0-4BB2-8D5F-EEBD04A263B2}" destId="{8C5BD7EA-8894-164F-8BE4-F8E78B7A015E}" srcOrd="0" destOrd="0" presId="urn:microsoft.com/office/officeart/2008/layout/LinedList"/>
    <dgm:cxn modelId="{B5AEA8A0-9C95-4927-8880-B7F2638D751F}" srcId="{53808C01-B4E5-47DA-B570-C15FB66E782B}" destId="{7B316D49-F3F7-407D-BCE9-FC2276601FA0}" srcOrd="2" destOrd="0" parTransId="{2A8DD651-FB90-496B-9807-73829D74AA2C}" sibTransId="{181EA26C-826C-491F-97DF-6D619F2EA94F}"/>
    <dgm:cxn modelId="{7CA037B2-6CC4-49E1-9E83-3E3284F50190}" srcId="{53808C01-B4E5-47DA-B570-C15FB66E782B}" destId="{24B69C58-2F11-464E-BD05-D8DF18CE6394}" srcOrd="1" destOrd="0" parTransId="{8A8CB5DF-0DDF-4E3A-A6B1-CFE0DE7DEA8F}" sibTransId="{8058FDDF-01B6-44E7-8C8B-6E2857A52DBA}"/>
    <dgm:cxn modelId="{0B4BBD8F-4F76-DC4F-8DF5-7B7B3BE126A7}" type="presParOf" srcId="{A2A10ED3-2CB3-BF45-AABF-614311CD3E71}" destId="{56F867EC-BE03-F248-B0F3-59F8D1557A23}" srcOrd="0" destOrd="0" presId="urn:microsoft.com/office/officeart/2008/layout/LinedList"/>
    <dgm:cxn modelId="{6AEFC3F2-AEC0-D54B-90FD-C7CD15975604}" type="presParOf" srcId="{A2A10ED3-2CB3-BF45-AABF-614311CD3E71}" destId="{93DAA81D-D330-F04F-BBF1-19A71C94728D}" srcOrd="1" destOrd="0" presId="urn:microsoft.com/office/officeart/2008/layout/LinedList"/>
    <dgm:cxn modelId="{4AE7B55C-A97F-EA4E-8808-A89A8C8F66FA}" type="presParOf" srcId="{93DAA81D-D330-F04F-BBF1-19A71C94728D}" destId="{211D8BF6-8FB8-BA4D-8ED2-84C6B3684AE6}" srcOrd="0" destOrd="0" presId="urn:microsoft.com/office/officeart/2008/layout/LinedList"/>
    <dgm:cxn modelId="{8917ECBB-3E58-9440-B251-79847684C96C}" type="presParOf" srcId="{93DAA81D-D330-F04F-BBF1-19A71C94728D}" destId="{85780143-101D-9C46-8C75-8CC4D56A7A80}" srcOrd="1" destOrd="0" presId="urn:microsoft.com/office/officeart/2008/layout/LinedList"/>
    <dgm:cxn modelId="{1A60C8BC-FED7-7F42-988D-EBB53C23F109}" type="presParOf" srcId="{A2A10ED3-2CB3-BF45-AABF-614311CD3E71}" destId="{71ADDCDC-C231-9F47-9F01-854F97566600}" srcOrd="2" destOrd="0" presId="urn:microsoft.com/office/officeart/2008/layout/LinedList"/>
    <dgm:cxn modelId="{B98D8BB2-3811-2E43-8014-FAE04EFC934D}" type="presParOf" srcId="{A2A10ED3-2CB3-BF45-AABF-614311CD3E71}" destId="{E370917C-9265-6243-8B54-970D557C6D4E}" srcOrd="3" destOrd="0" presId="urn:microsoft.com/office/officeart/2008/layout/LinedList"/>
    <dgm:cxn modelId="{5408E925-998D-2542-BA5C-6BE35DF65819}" type="presParOf" srcId="{E370917C-9265-6243-8B54-970D557C6D4E}" destId="{D6CD21DA-0DDE-0848-B4C9-BACF5DDC952E}" srcOrd="0" destOrd="0" presId="urn:microsoft.com/office/officeart/2008/layout/LinedList"/>
    <dgm:cxn modelId="{D32ED043-741D-614A-ABE9-E3FE9BD0CA8D}" type="presParOf" srcId="{E370917C-9265-6243-8B54-970D557C6D4E}" destId="{C9627CFC-C5EE-9D43-9057-A286304A0C87}" srcOrd="1" destOrd="0" presId="urn:microsoft.com/office/officeart/2008/layout/LinedList"/>
    <dgm:cxn modelId="{91F877C3-50D6-4A4B-BFD9-6F96A0350A05}" type="presParOf" srcId="{A2A10ED3-2CB3-BF45-AABF-614311CD3E71}" destId="{A953B6B5-DAFE-DE4C-BA4A-009B3962EA80}" srcOrd="4" destOrd="0" presId="urn:microsoft.com/office/officeart/2008/layout/LinedList"/>
    <dgm:cxn modelId="{EACC529A-97E7-0146-BF2F-D76D101F89E7}" type="presParOf" srcId="{A2A10ED3-2CB3-BF45-AABF-614311CD3E71}" destId="{983AE6DE-9121-054D-A49E-6D093E97B33E}" srcOrd="5" destOrd="0" presId="urn:microsoft.com/office/officeart/2008/layout/LinedList"/>
    <dgm:cxn modelId="{8EF806C6-1C48-4A4B-915C-00B7A28FD578}" type="presParOf" srcId="{983AE6DE-9121-054D-A49E-6D093E97B33E}" destId="{A3D82DFA-0C16-034C-A5C3-5CE85B616F2E}" srcOrd="0" destOrd="0" presId="urn:microsoft.com/office/officeart/2008/layout/LinedList"/>
    <dgm:cxn modelId="{C9E8E3B8-3CAD-CB46-BCF0-E9E2DC83571E}" type="presParOf" srcId="{983AE6DE-9121-054D-A49E-6D093E97B33E}" destId="{456727DB-D2DD-D742-B132-BD0E82ED654F}" srcOrd="1" destOrd="0" presId="urn:microsoft.com/office/officeart/2008/layout/LinedList"/>
    <dgm:cxn modelId="{270FED3B-E379-284A-BBCC-5378E47E86F0}" type="presParOf" srcId="{A2A10ED3-2CB3-BF45-AABF-614311CD3E71}" destId="{DC5073EE-38F7-3D42-BE96-F8F8465ABA5B}" srcOrd="6" destOrd="0" presId="urn:microsoft.com/office/officeart/2008/layout/LinedList"/>
    <dgm:cxn modelId="{439DD14F-BB48-734E-8353-609BD64847EF}" type="presParOf" srcId="{A2A10ED3-2CB3-BF45-AABF-614311CD3E71}" destId="{A2AEEE30-A682-AB4B-806B-C49575F2544C}" srcOrd="7" destOrd="0" presId="urn:microsoft.com/office/officeart/2008/layout/LinedList"/>
    <dgm:cxn modelId="{906F2587-C795-264E-9C16-2FDC7A519AD6}" type="presParOf" srcId="{A2AEEE30-A682-AB4B-806B-C49575F2544C}" destId="{8C5BD7EA-8894-164F-8BE4-F8E78B7A015E}" srcOrd="0" destOrd="0" presId="urn:microsoft.com/office/officeart/2008/layout/LinedList"/>
    <dgm:cxn modelId="{47F2CABE-7C4B-5E49-A727-A6726F240C5C}" type="presParOf" srcId="{A2AEEE30-A682-AB4B-806B-C49575F2544C}" destId="{2EF20489-8BE6-9640-ADD2-33ED9EB861E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DABDB-D7BD-424F-B26E-79E3F9C4696A}">
      <dsp:nvSpPr>
        <dsp:cNvPr id="0" name=""/>
        <dsp:cNvSpPr/>
      </dsp:nvSpPr>
      <dsp:spPr>
        <a:xfrm>
          <a:off x="0" y="3291729"/>
          <a:ext cx="6666833" cy="215973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100" kern="1200"/>
            <a:t>Dette er rammene</a:t>
          </a:r>
          <a:endParaRPr lang="en-US" sz="4100" kern="1200"/>
        </a:p>
      </dsp:txBody>
      <dsp:txXfrm>
        <a:off x="0" y="3291729"/>
        <a:ext cx="6666833" cy="1166254"/>
      </dsp:txXfrm>
    </dsp:sp>
    <dsp:sp modelId="{12D7268B-C512-A844-A8B9-D9CC601E5A43}">
      <dsp:nvSpPr>
        <dsp:cNvPr id="0" name=""/>
        <dsp:cNvSpPr/>
      </dsp:nvSpPr>
      <dsp:spPr>
        <a:xfrm>
          <a:off x="0" y="4414789"/>
          <a:ext cx="3333416" cy="99347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/>
            <a:t>Dette er til diskusjon</a:t>
          </a:r>
          <a:endParaRPr lang="en-US" sz="3200" kern="1200"/>
        </a:p>
      </dsp:txBody>
      <dsp:txXfrm>
        <a:off x="0" y="4414789"/>
        <a:ext cx="3333416" cy="993476"/>
      </dsp:txXfrm>
    </dsp:sp>
    <dsp:sp modelId="{3949A8D7-B4B4-9649-B5D3-35231B274381}">
      <dsp:nvSpPr>
        <dsp:cNvPr id="0" name=""/>
        <dsp:cNvSpPr/>
      </dsp:nvSpPr>
      <dsp:spPr>
        <a:xfrm>
          <a:off x="3333416" y="4414789"/>
          <a:ext cx="3333416" cy="993476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/>
            <a:t>Dette er ikke til diskusjon</a:t>
          </a:r>
          <a:endParaRPr lang="en-US" sz="3200" kern="1200"/>
        </a:p>
      </dsp:txBody>
      <dsp:txXfrm>
        <a:off x="3333416" y="4414789"/>
        <a:ext cx="3333416" cy="993476"/>
      </dsp:txXfrm>
    </dsp:sp>
    <dsp:sp modelId="{FD272281-7BF7-ED4F-A0CF-96E6B0B9D25B}">
      <dsp:nvSpPr>
        <dsp:cNvPr id="0" name=""/>
        <dsp:cNvSpPr/>
      </dsp:nvSpPr>
      <dsp:spPr>
        <a:xfrm rot="10800000">
          <a:off x="0" y="2459"/>
          <a:ext cx="6666833" cy="3321666"/>
        </a:xfrm>
        <a:prstGeom prst="upArrowCallou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100" kern="1200"/>
            <a:t>Dette skal vi få til</a:t>
          </a:r>
          <a:endParaRPr lang="en-US" sz="4100" kern="1200"/>
        </a:p>
      </dsp:txBody>
      <dsp:txXfrm rot="10800000">
        <a:off x="0" y="2459"/>
        <a:ext cx="6666833" cy="21583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EC555-3A9F-3244-9900-69F421774DCB}">
      <dsp:nvSpPr>
        <dsp:cNvPr id="0" name=""/>
        <dsp:cNvSpPr/>
      </dsp:nvSpPr>
      <dsp:spPr>
        <a:xfrm>
          <a:off x="2133386" y="2396"/>
          <a:ext cx="2400059" cy="104790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IGP (Individuell, gruppe, plenum)</a:t>
          </a:r>
          <a:endParaRPr lang="en-US" sz="2400" kern="1200"/>
        </a:p>
      </dsp:txBody>
      <dsp:txXfrm>
        <a:off x="2184541" y="53551"/>
        <a:ext cx="2297749" cy="945598"/>
      </dsp:txXfrm>
    </dsp:sp>
    <dsp:sp modelId="{9FF98F54-2043-BF49-B48B-4D486F76DB5B}">
      <dsp:nvSpPr>
        <dsp:cNvPr id="0" name=""/>
        <dsp:cNvSpPr/>
      </dsp:nvSpPr>
      <dsp:spPr>
        <a:xfrm>
          <a:off x="2133386" y="1102701"/>
          <a:ext cx="2400059" cy="104790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Skrive seg skarpe (individuelt)</a:t>
          </a:r>
          <a:endParaRPr lang="en-US" sz="2400" kern="1200"/>
        </a:p>
      </dsp:txBody>
      <dsp:txXfrm>
        <a:off x="2184541" y="1153856"/>
        <a:ext cx="2297749" cy="945598"/>
      </dsp:txXfrm>
    </dsp:sp>
    <dsp:sp modelId="{694AC455-B58F-E14D-A4A5-D69B202A1C44}">
      <dsp:nvSpPr>
        <dsp:cNvPr id="0" name=""/>
        <dsp:cNvSpPr/>
      </dsp:nvSpPr>
      <dsp:spPr>
        <a:xfrm>
          <a:off x="2133386" y="2203005"/>
          <a:ext cx="2400059" cy="104790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Pair and share</a:t>
          </a:r>
          <a:endParaRPr lang="en-US" sz="2400" kern="1200"/>
        </a:p>
      </dsp:txBody>
      <dsp:txXfrm>
        <a:off x="2184541" y="2254160"/>
        <a:ext cx="2297749" cy="945598"/>
      </dsp:txXfrm>
    </dsp:sp>
    <dsp:sp modelId="{B151CF6C-FA9A-1542-BAB0-9021DC70CC97}">
      <dsp:nvSpPr>
        <dsp:cNvPr id="0" name=""/>
        <dsp:cNvSpPr/>
      </dsp:nvSpPr>
      <dsp:spPr>
        <a:xfrm>
          <a:off x="2133386" y="3303309"/>
          <a:ext cx="2400059" cy="104790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Etc.</a:t>
          </a:r>
          <a:endParaRPr lang="en-US" sz="2400" kern="1200"/>
        </a:p>
      </dsp:txBody>
      <dsp:txXfrm>
        <a:off x="2184541" y="3354464"/>
        <a:ext cx="2297749" cy="945598"/>
      </dsp:txXfrm>
    </dsp:sp>
    <dsp:sp modelId="{3FDBF98A-A273-1942-9B20-0B61E174C3A9}">
      <dsp:nvSpPr>
        <dsp:cNvPr id="0" name=""/>
        <dsp:cNvSpPr/>
      </dsp:nvSpPr>
      <dsp:spPr>
        <a:xfrm>
          <a:off x="2133386" y="4403614"/>
          <a:ext cx="2400059" cy="104790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(Pause før neste skritt)</a:t>
          </a:r>
          <a:endParaRPr lang="en-US" sz="2400" kern="1200"/>
        </a:p>
      </dsp:txBody>
      <dsp:txXfrm>
        <a:off x="2184541" y="4454769"/>
        <a:ext cx="2297749" cy="9455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867EC-BE03-F248-B0F3-59F8D1557A23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D8BF6-8FB8-BA4D-8ED2-84C6B3684AE6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500" kern="1200"/>
            <a:t>Forklare hvilke løsninger man går for, og begrunne dem. </a:t>
          </a:r>
          <a:endParaRPr lang="en-US" sz="3500" kern="1200"/>
        </a:p>
      </dsp:txBody>
      <dsp:txXfrm>
        <a:off x="0" y="0"/>
        <a:ext cx="10515600" cy="1087834"/>
      </dsp:txXfrm>
    </dsp:sp>
    <dsp:sp modelId="{71ADDCDC-C231-9F47-9F01-854F97566600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D21DA-0DDE-0848-B4C9-BACF5DDC952E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500" kern="1200"/>
            <a:t>Være gjennomsiktig</a:t>
          </a:r>
          <a:endParaRPr lang="en-US" sz="3500" kern="1200"/>
        </a:p>
      </dsp:txBody>
      <dsp:txXfrm>
        <a:off x="0" y="1087834"/>
        <a:ext cx="10515600" cy="1087834"/>
      </dsp:txXfrm>
    </dsp:sp>
    <dsp:sp modelId="{A953B6B5-DAFE-DE4C-BA4A-009B3962EA80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82DFA-0C16-034C-A5C3-5CE85B616F2E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500" kern="1200"/>
            <a:t>Være tro mot formålet - hvorfor man velger løsningen</a:t>
          </a:r>
          <a:endParaRPr lang="en-US" sz="3500" kern="1200"/>
        </a:p>
      </dsp:txBody>
      <dsp:txXfrm>
        <a:off x="0" y="2175669"/>
        <a:ext cx="10515600" cy="1087834"/>
      </dsp:txXfrm>
    </dsp:sp>
    <dsp:sp modelId="{DC5073EE-38F7-3D42-BE96-F8F8465ABA5B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BD7EA-8894-164F-8BE4-F8E78B7A015E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500" kern="1200"/>
            <a:t>Viktig fase for å beholde tilliten</a:t>
          </a:r>
          <a:endParaRPr lang="en-US" sz="3500" kern="1200"/>
        </a:p>
      </dsp:txBody>
      <dsp:txXfrm>
        <a:off x="0" y="3263503"/>
        <a:ext cx="10515600" cy="1087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DE2302-5593-79F5-F6A8-73549F7E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0A63772-6427-4BE3-B6A3-5A867B9FA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7225D3-8E32-7CEC-C04E-E3C748418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4385549-CEA8-FA0B-B4FF-FE123FBC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0A1444E-57D6-525A-EF22-EF82B05F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633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9C10E9-DD3D-20CB-3A86-1260C61A4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678187C-1D5F-DD0D-70F2-E1430E990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F73AEF6-7166-CA6D-DABC-ED4DE58AD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0F9A3A8-FF1B-11FB-6F0B-06083A11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3A804B6-CB2D-E33A-0287-AD6A3ADA1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11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7FFB90B-B543-84E2-3842-C9C06E8A61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BE6FF55-B6B0-CF31-4B8F-72189CA59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AFA4F0-36B4-8499-3AD6-BE901D07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B85F535-209C-2648-3AFD-1AAEE5A69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1373CD-541A-9D52-DA8F-68267E02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44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E8D02-2DDA-6422-4BA5-04DCF4C6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646C67C-4D0E-3289-F36A-24B216F69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F7C5CF-7C9F-2B1E-1858-8F5C253EC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2ECB8B-4D03-5510-C81E-E64418499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FB59D7-DC72-8CA2-C733-7F5B68F0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810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013E1F-31EC-202D-D997-FA0B23184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20362E6-E976-476B-4796-8D486D42F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4506A70-34B3-3095-6972-9242EF46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9B27DA1-CCB5-B512-469E-A4D93AB2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3B4C17A-F631-44CB-3195-4E01649E7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89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6B1C26-F80F-4E2F-D05B-C00E2320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A6116A-9559-2537-BD42-64FAAF2B3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6CC4B59-E57E-2B6F-2443-517FCF8A4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6F95108-4B49-FE35-3C87-93D25F2B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C8B9D3B-545F-E926-079B-CABFD3AD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7A7514A-6B03-8189-E750-3CE4AADF6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155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97053E-EFBC-968F-165F-8B61CBC7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B8AA571-1C81-D8AB-F174-998D7E688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532AAE8-8B2E-EE2A-EB2C-B9A43E560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B96FE2C-40AE-6EF5-D14E-93F286C36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C615CE3-2830-8F81-0211-8CB0D65825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8152295-439B-2EAD-42F7-0A7A6DF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CE7635C-75C5-7066-052C-57BD55FD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0B8C316-01BE-FBA5-80C3-C57978F71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73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9640A8-D551-1DE3-09BE-9D5C370B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8EA46BB-D6A7-DB48-7B39-A312E658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B14E24F-1EA9-588B-B56D-3F67FD394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AF6AE5F-77A3-5617-A06E-1DEADE5F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794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8540148-7B78-6D83-6EEF-F2B4093EC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4BDD53B-6D65-E886-0132-05CF5206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A6DE84E-4BE5-592D-FBE9-800DC736F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808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01C5FC-597A-2042-B233-ABCD7DBBB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B501C13-3EAB-F530-2A2A-A2A10762F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B45D0EA-84A4-1076-B009-2DB3D0D41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D43D8AB-474B-D129-6719-93F15E351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239319C-CBD0-C671-9F95-6C4393760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3717702-6B83-8B7A-186A-AD4275E8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092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18CEE4-811D-C259-DA38-125EE3BF9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A048EC1-535C-D025-2963-289F9A973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3DFA94B-7BA2-3451-5EDC-F9981E39B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BC7AA52-E2E3-361D-28FF-C1482C6C2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40A64BA-F484-C934-2436-DB82D546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ED807AD-8031-BE79-FA39-C727D40E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85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859F0D6-0A6E-AC30-9573-A9230876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3E1DA91-1822-3D51-74BA-166303E08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C6E4773-88AD-CF97-BA25-C42967437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71779-54B2-E24B-8535-B51B95454FBC}" type="datetimeFigureOut">
              <a:rPr lang="nb-NO" smtClean="0"/>
              <a:t>05.02.2023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FB22C2C-D1DD-8665-05F9-EC16C1611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C5B1351-6074-AE56-5762-C9D220B62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0162-C1A5-E645-A2EF-4D88931D90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53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E11956D-F630-B818-7F59-7DAD8BDDA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2960716"/>
            <a:ext cx="4036334" cy="2387600"/>
          </a:xfrm>
        </p:spPr>
        <p:txBody>
          <a:bodyPr anchor="t">
            <a:normAutofit fontScale="90000"/>
          </a:bodyPr>
          <a:lstStyle/>
          <a:p>
            <a:r>
              <a:rPr lang="nb-NO" sz="5400" dirty="0"/>
              <a:t>Vestergaards strategiske prosessdesign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F6EBE38C-66E6-2184-6548-B043E223F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1946423"/>
            <a:ext cx="5536001" cy="290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640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6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66A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>
            <a:extLst>
              <a:ext uri="{FF2B5EF4-FFF2-40B4-BE49-F238E27FC236}">
                <a16:creationId xmlns:a16="http://schemas.microsoft.com/office/drawing/2014/main" id="{E94A8CE0-5F60-6745-5564-68A15EA0D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77356"/>
            <a:ext cx="9966960" cy="1560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900">
                <a:solidFill>
                  <a:srgbClr val="566A6C"/>
                </a:solidFill>
              </a:rPr>
              <a:t>Vestergaards strategiske prosessdesign</a:t>
            </a:r>
          </a:p>
        </p:txBody>
      </p:sp>
      <p:pic>
        <p:nvPicPr>
          <p:cNvPr id="4" name="Plassholder for innhold 4">
            <a:extLst>
              <a:ext uri="{FF2B5EF4-FFF2-40B4-BE49-F238E27FC236}">
                <a16:creationId xmlns:a16="http://schemas.microsoft.com/office/drawing/2014/main" id="{EF03AC0D-7695-B090-7F76-7E4A279E18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79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41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D08A1D-4632-47AB-8832-C17BA0086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6238C34-3D5B-8E1D-EDA5-1E81A2E2C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62399"/>
            <a:ext cx="4357499" cy="1494000"/>
          </a:xfrm>
        </p:spPr>
        <p:txBody>
          <a:bodyPr anchor="t">
            <a:normAutofit/>
          </a:bodyPr>
          <a:lstStyle/>
          <a:p>
            <a:r>
              <a:rPr lang="nb-NO"/>
              <a:t>Dette er mulighetsrommet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075437B-93A1-4A73-812B-C5030CC2F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BB8505BE-2298-4E13-A7FB-2D05006D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6751C2C2-B295-4CDA-9112-A35D684DC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4D3B88C-BF43-A528-4601-712A5E268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0"/>
            <a:ext cx="4363595" cy="3844800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Dette er bestemt:</a:t>
            </a:r>
          </a:p>
          <a:p>
            <a:pPr lvl="1"/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pPr lvl="1"/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pPr lvl="1"/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pPr lvl="1"/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Dette kan dere være med å bestemme</a:t>
            </a:r>
          </a:p>
          <a:p>
            <a:pPr lvl="1"/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pPr lvl="1"/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pPr lvl="1"/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pPr lvl="1"/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62DD913F-17DE-D82A-DC1A-62FAD008C7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378"/>
          <a:stretch/>
        </p:blipFill>
        <p:spPr>
          <a:xfrm>
            <a:off x="5975028" y="653222"/>
            <a:ext cx="5572564" cy="555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1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DDF2C32-1C07-DAC3-559F-BB72D68D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nb-NO" sz="4000">
                <a:solidFill>
                  <a:srgbClr val="FFFFFF"/>
                </a:solidFill>
              </a:rPr>
              <a:t>Sette konteksten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E7B11312-C8D2-634A-F304-22AA3EEAA3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33298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730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919BAA6-F1E0-BBF5-E0D6-CBBF3F20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nb-NO" sz="4000" dirty="0">
                <a:solidFill>
                  <a:srgbClr val="FFFFFF"/>
                </a:solidFill>
              </a:rPr>
              <a:t>Involver i utvikling </a:t>
            </a:r>
            <a:br>
              <a:rPr lang="nb-NO" sz="4000" dirty="0">
                <a:solidFill>
                  <a:srgbClr val="FFFFFF"/>
                </a:solidFill>
              </a:rPr>
            </a:br>
            <a:r>
              <a:rPr lang="nb-NO" sz="2400" dirty="0">
                <a:solidFill>
                  <a:srgbClr val="FFFFFF"/>
                </a:solidFill>
              </a:rPr>
              <a:t>(nå skal vi komme med forslag til løsninger)</a:t>
            </a:r>
            <a:endParaRPr lang="nb-NO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A3889E23-5649-3C28-FB71-F03697EEB4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92814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4159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A77FA7-EE77-2407-9D6F-6D89B402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Forklar løsninger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402B417D-9187-899F-8C51-DCAB850984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786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4AF8271-9A8E-6780-475A-DA20CAA23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nb-NO" sz="5400"/>
              <a:t>Involvere i testing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821149C-0DA3-61DC-4604-B8807AF4C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nb-NO" sz="2200">
                <a:effectLst/>
              </a:rPr>
              <a:t>Medarbeidere / elever bør oppleve hyppige, nærmest daglige fremskritt</a:t>
            </a:r>
          </a:p>
          <a:p>
            <a:pPr marL="0" indent="0">
              <a:buNone/>
            </a:pPr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3197352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B52524B-CA07-33B9-E772-F6C39317F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nb-NO" sz="5000"/>
              <a:t>Implementer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6B51C0-F950-7C31-4478-2240CBC44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nb-NO" sz="2200">
                <a:effectLst/>
                <a:latin typeface="Times" pitchFamily="2" charset="0"/>
              </a:rPr>
              <a:t>Implementere endringen. </a:t>
            </a:r>
          </a:p>
          <a:p>
            <a:r>
              <a:rPr lang="nb-NO" sz="2200">
                <a:effectLst/>
                <a:latin typeface="Times" pitchFamily="2" charset="0"/>
              </a:rPr>
              <a:t>Man velger én av flere løsninger, fordi den fungerer best</a:t>
            </a:r>
          </a:p>
          <a:p>
            <a:endParaRPr lang="nb-NO" sz="2200">
              <a:latin typeface="Times" pitchFamily="2" charset="0"/>
            </a:endParaRPr>
          </a:p>
          <a:p>
            <a:endParaRPr lang="nb-NO" sz="2200">
              <a:effectLst/>
              <a:latin typeface="Times" pitchFamily="2" charset="0"/>
            </a:endParaRPr>
          </a:p>
          <a:p>
            <a:endParaRPr lang="nb-NO" sz="2200">
              <a:latin typeface="Times" pitchFamily="2" charset="0"/>
            </a:endParaRPr>
          </a:p>
          <a:p>
            <a:endParaRPr lang="nb-NO" sz="2200">
              <a:effectLst/>
              <a:latin typeface="Times" pitchFamily="2" charset="0"/>
            </a:endParaRPr>
          </a:p>
          <a:p>
            <a:endParaRPr lang="nb-NO" sz="2200">
              <a:latin typeface="Times" pitchFamily="2" charset="0"/>
            </a:endParaRPr>
          </a:p>
          <a:p>
            <a:r>
              <a:rPr lang="nb-NO" sz="2200">
                <a:effectLst/>
                <a:latin typeface="Times" pitchFamily="2" charset="0"/>
              </a:rPr>
              <a:t>Evaluer og juster..</a:t>
            </a:r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264804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148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</vt:lpstr>
      <vt:lpstr>Office-tema</vt:lpstr>
      <vt:lpstr>Vestergaards strategiske prosessdesign</vt:lpstr>
      <vt:lpstr>Vestergaards strategiske prosessdesign</vt:lpstr>
      <vt:lpstr>Dette er mulighetsrommet</vt:lpstr>
      <vt:lpstr>Sette konteksten</vt:lpstr>
      <vt:lpstr>Involver i utvikling  (nå skal vi komme med forslag til løsninger)</vt:lpstr>
      <vt:lpstr>Forklar løsninger</vt:lpstr>
      <vt:lpstr>Involvere i testing</vt:lpstr>
      <vt:lpstr>Implementer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Vestergaards strategiske prosessdesign</dc:title>
  <dc:creator>Øyvind Børven</dc:creator>
  <cp:lastModifiedBy>Øyvind Børven</cp:lastModifiedBy>
  <cp:revision>1</cp:revision>
  <dcterms:created xsi:type="dcterms:W3CDTF">2023-02-05T18:26:48Z</dcterms:created>
  <dcterms:modified xsi:type="dcterms:W3CDTF">2023-02-05T18:38:42Z</dcterms:modified>
</cp:coreProperties>
</file>